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5" d="100"/>
          <a:sy n="135" d="100"/>
        </p:scale>
        <p:origin x="-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7747000" y="0"/>
          <a:ext cx="13970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hoto Editor Photo" r:id="rId3" imgW="1238423" imgH="1552792" progId="MSPhotoEd.3">
                  <p:embed/>
                </p:oleObj>
              </mc:Choice>
              <mc:Fallback>
                <p:oleObj name="Photo Editor Photo" r:id="rId3" imgW="1238423" imgH="155279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0" y="0"/>
                        <a:ext cx="13970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B1379-425B-413B-9144-80010B4117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72982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8E075-9DC1-4555-B0C4-71C0EDBF31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86522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4CE0E-73B5-42A3-A0A9-B2D98C9588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50565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7EB9D-0351-4B30-9093-8C748F2F66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8345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1DF40-EFA9-4686-9822-E653E3E6B6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31920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663F-2E67-4727-93C2-D078DE59CB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1696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89B4A-E34E-4EA1-A6FD-25087D8FC3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41789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D51FB-ACF7-4BDD-99EE-B580AD937F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24840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53AC8-22BC-4B69-A0D4-02ABC9F7CA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6043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E91AD-9D26-4BFF-8E15-480BD69A77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3452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A6089-49E4-459A-9717-F09DF7E7F1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2674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75D56-CE88-4D5C-A29A-51DA510F35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20286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78AAB-2901-4AC7-B330-504E6FC4ED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5523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516C5-4E09-436B-9446-5D6B9BA848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58842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6ACA8-239E-4AC7-B174-6E12F21E95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3680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F69F2-44D0-4821-AB9E-6DB2E6E184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129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EB13E-96AD-4F10-B9FA-BC257DF3FB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7043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CDE26-3541-4D22-963C-F0F6542786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7376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43ED7-F61B-4586-BDE3-265F2F0397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5728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64036-84D3-4CE1-BBDC-C25B39556F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9509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DA01F-89FB-445F-A755-F68A135C0C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9273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3BFDE-00EA-4B6C-8B99-E2753BACB2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5304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8304D8-30C2-4746-B19D-7FB38E1F3FC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8050213" y="0"/>
          <a:ext cx="109378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 Editor Photo" r:id="rId14" imgW="1238423" imgH="1552792" progId="MSPhotoEd.3">
                  <p:embed/>
                </p:oleObj>
              </mc:Choice>
              <mc:Fallback>
                <p:oleObj name="Photo Editor Photo" r:id="rId14" imgW="1238423" imgH="155279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0213" y="0"/>
                        <a:ext cx="1093787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261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2B4FBF-3D9D-47E8-ADE5-6363E5DF2EE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 userDrawn="1"/>
        </p:nvGraphicFramePr>
        <p:xfrm>
          <a:off x="8050213" y="0"/>
          <a:ext cx="109378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hoto Editor Photo" r:id="rId14" imgW="1238423" imgH="1552792" progId="MSPhotoEd.3">
                  <p:embed/>
                </p:oleObj>
              </mc:Choice>
              <mc:Fallback>
                <p:oleObj name="Photo Editor Photo" r:id="rId14" imgW="1238423" imgH="155279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0213" y="0"/>
                        <a:ext cx="1093787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208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robie\My Documents\My Pictures\logos\splashlogo.jpg"/>
          <p:cNvPicPr>
            <a:picLocks noChangeAspect="1" noChangeArrowheads="1"/>
          </p:cNvPicPr>
          <p:nvPr/>
        </p:nvPicPr>
        <p:blipFill rotWithShape="1">
          <a:blip r:embed="rId2" cstate="print"/>
          <a:srcRect l="3203" r="64715"/>
          <a:stretch/>
        </p:blipFill>
        <p:spPr bwMode="auto">
          <a:xfrm>
            <a:off x="0" y="0"/>
            <a:ext cx="3052763" cy="981075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5586"/>
          <a:stretch>
            <a:fillRect/>
          </a:stretch>
        </p:blipFill>
        <p:spPr bwMode="auto">
          <a:xfrm>
            <a:off x="3014662" y="0"/>
            <a:ext cx="6129338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nett.umich.edu/NETT/files/SplashLogo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6" r="60386" b="41751"/>
          <a:stretch/>
        </p:blipFill>
        <p:spPr bwMode="auto">
          <a:xfrm>
            <a:off x="1066801" y="0"/>
            <a:ext cx="2286000" cy="52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19200"/>
            <a:ext cx="8851900" cy="5524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1092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65172"/>
            <a:ext cx="8839200" cy="551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NETT Hubs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37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ew NETT Template">
  <a:themeElements>
    <a:clrScheme name="1_New NET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ew NETT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ew NET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NET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NET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NET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NET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NET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 NET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 NET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 NET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 NET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 NET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 NET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New NETT Template">
  <a:themeElements>
    <a:clrScheme name="2_New NET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New NETT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New NET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 NET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 NET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 NET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 NET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 NET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 NET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 NET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 NET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 NET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 NET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 NET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1_New NETT Template</vt:lpstr>
      <vt:lpstr>2_New NETT Template</vt:lpstr>
      <vt:lpstr>Photo Editor Photo</vt:lpstr>
      <vt:lpstr>PowerPoint Presentation</vt:lpstr>
      <vt:lpstr>NETT Hubs</vt:lpstr>
    </vt:vector>
  </TitlesOfParts>
  <Company>University of Michigan Hospital and Health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Silbergleit</dc:creator>
  <cp:lastModifiedBy>Joy Pinkerton</cp:lastModifiedBy>
  <cp:revision>1</cp:revision>
  <dcterms:created xsi:type="dcterms:W3CDTF">2013-10-25T19:08:48Z</dcterms:created>
  <dcterms:modified xsi:type="dcterms:W3CDTF">2013-10-25T19:16:50Z</dcterms:modified>
</cp:coreProperties>
</file>